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</p:sldIdLst>
  <p:sldSz cx="24384000" cy="13716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"Peter Parker: The Pre-Spiderman Chronicles - Rise of a School Nerd"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Panel 1: A close up of an alarm clock reading '6:30', buzzing loudly. A hand slaps down on the snooze button, silencing it.</a:t>
            </a:r>
          </a:p>
          <a:p/>
          <a:p>
            <a:r>
              <a:t>Panel 2: A teen boy, Peter, sits up in bed, yawning and stretching. He reaches for his glasses on the nightstand.</a:t>
            </a:r>
          </a:p>
          <a:p/>
          <a:p>
            <a:r>
              <a:t>Narrator: "This here is Peter Parker, your typical high school science nerd."</a:t>
            </a:r>
          </a:p>
          <a:p/>
          <a:p>
            <a:r>
              <a:t>Panel 3: View from the hallway. A woman's voice calls out, "Peter, it's time to wake up and get ready for school!" </a:t>
            </a:r>
          </a:p>
          <a:p/>
          <a:p>
            <a:r>
              <a:t>Peter: "I'm already awake, Aunt May."</a:t>
            </a:r>
          </a:p>
          <a:p/>
          <a:p>
            <a:r>
              <a:t>Narrator: "Peter lives with his Aunt May and Uncle Ben. They've raised him ever since his parents died in a plane crash."</a:t>
            </a:r>
          </a:p>
          <a:p/>
          <a:p>
            <a:r>
              <a:t>Panel 4: Peter, now dressed in his school clothes, comes down the stairs. He greets his aunt and uncle in the kitchen.</a:t>
            </a:r>
          </a:p>
          <a:p/>
          <a:p>
            <a:r>
              <a:t>Panel 5: Peter sits at the kitchen table and excitedly talks about a school field trip to one of the ESU labs. His aunt and uncle listen while eating their breakfast.</a:t>
            </a:r>
          </a:p>
          <a:p/>
          <a:p>
            <a:r>
              <a:t>Narrator: "Peter's a bit of a science whiz. He's been looking forward to this field trip for weeks."</a:t>
            </a:r>
          </a:p>
          <a:p/>
          <a:p>
            <a:r>
              <a:t>Panel 6: Peter finishes his breakfast and leaves the house. He walks a few blocks to the bus stop.</a:t>
            </a:r>
          </a:p>
          <a:p/>
          <a:p>
            <a:r>
              <a:t>Narrator: "Just another ordinary day for Peter Parker. Little did he know, this was just the calm before the storm."</a:t>
            </a:r>
          </a:p>
          <a:p/>
          <a:p>
            <a:r>
              <a:t>Panel 7: Peter gets on the school bus, it drives off.</a:t>
            </a:r>
          </a:p>
          <a:p/>
          <a:p>
            <a:r>
              <a:t>Narrator: "And so begins the story of how Peter Parker became the Miraculous Spiderman."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"Collision Course: Midtown High School"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Panel 1: A bustling scene of Midtown High School. A bus has just pulled up in front of the main entrance where a sign reads 'Welcome to Midtown Magnet High School'.</a:t>
            </a:r>
          </a:p>
          <a:p/>
          <a:p>
            <a:r>
              <a:t>Panel 2: The bus doors swing open and teenagers pour out. Last to exit is Peter, who looks up at the school, a little apprehensive.</a:t>
            </a:r>
          </a:p>
          <a:p/>
          <a:p>
            <a:r>
              <a:t>Panel 3: Harry and Liz are waving at Peter. Harry is taller than Peter with jet black hair and blue eyes, wearing a dark blue sweater vest with jeans. Liz is the same height as Peter, sporting short brown hair, glasses, and a light blue t-shirt with a cat.</a:t>
            </a:r>
          </a:p>
          <a:p/>
          <a:p>
            <a:r>
              <a:t>Panel 4: The trio are talking excitedly about their upcoming trip to ESU. Liz is especially excited about the lab tour and Harry mentions the great researchers they'll meet.</a:t>
            </a:r>
          </a:p>
          <a:p/>
          <a:p>
            <a:r>
              <a:t>Panel 5: Suddenly, a football hits Peter in the back of the head, knocking off his glasses. He yells in surprise.</a:t>
            </a:r>
          </a:p>
          <a:p/>
          <a:p>
            <a:r>
              <a:t>Panel 6: There's a group of laughing kids who are known as the 'in crowd'. They're led by Flash Thompson, a tall, muscular teenager wearing a Letterman's jacket, who is obviously amused at hitting Peter with the ball.</a:t>
            </a:r>
          </a:p>
          <a:p/>
          <a:p>
            <a:r>
              <a:t>Panel 7: Liz confronts Flash, accusing him of purposely hitting Peter with the football. Flash mocks her, dismissing the claim and making fun of Peter's reflexes.</a:t>
            </a:r>
          </a:p>
          <a:p/>
          <a:p>
            <a:r>
              <a:t>Panel 8: Harry steps in, asking Flash why he can't leave Peter alone. Flash challenges Harry, asking what he's going to do about it while a blonde cheerleader, Gwen Stacy, mockingly suggests Harry's father might fire Flash's father.</a:t>
            </a:r>
          </a:p>
          <a:p/>
          <a:p>
            <a:r>
              <a:t>Panel 9: Flash gets in Harry's face, grabbing him by the collar and asking sarcastically if his father is going to sue him. The tension is palpable.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"High School Heroes: Rise Against the Bullies"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FRAME 1: The school bell rings loudly, BRRRING! The hallways are bustling with students heading to their first class. </a:t>
            </a:r>
          </a:p>
          <a:p/>
          <a:p>
            <a:r>
              <a:t>FRAME 2: Peter, Harry, Liz, and a group of popular students known as the In Crowd are the only ones left behind in the hall. Flash, the leader of the In Crowd, roughly lets go of Harry. </a:t>
            </a:r>
          </a:p>
          <a:p/>
          <a:p>
            <a:r>
              <a:t>FRAME 3: Close-up on Flash as he smirks, "Just be glad class is about to start. I can't risk another detention, especially with summer a few months away. I'll catch you geeks later! Especially you, Parker." </a:t>
            </a:r>
          </a:p>
          <a:p/>
          <a:p>
            <a:r>
              <a:t>FRAME 4: Flash shoves Peter in the chest, who stumbles backwards and falls onto the floor. The In Crowd breaks into laughter. </a:t>
            </a:r>
          </a:p>
          <a:p/>
          <a:p>
            <a:r>
              <a:t>FRAME 5: The In Crowd, still chuckling, turn their backs on Peter, Harry, and Liz, and saunter away. </a:t>
            </a:r>
          </a:p>
          <a:p/>
          <a:p>
            <a:r>
              <a:t>FRAME 6: Gwen, a member of the In Crowd, throws a final insult over her shoulder. "Later, losers!" she laughs. </a:t>
            </a:r>
          </a:p>
          <a:p/>
          <a:p>
            <a:r>
              <a:t>FRAME 7: Close-up on Harry's face. He mutters "Assholes!" under his breath, once they're out of earshot. </a:t>
            </a:r>
          </a:p>
          <a:p/>
          <a:p>
            <a:r>
              <a:t>FRAME 8: Harry extends a hand to Peter, helping him up. "You ok, buddy?" </a:t>
            </a:r>
          </a:p>
          <a:p/>
          <a:p>
            <a:r>
              <a:t>FRAME 9: Peter dusts himself off, shrugs, "I'm good. Just glad he didn't give me a black eye this time." </a:t>
            </a:r>
          </a:p>
          <a:p/>
          <a:p>
            <a:r>
              <a:t>FRAME 10: Liz approaches them, holding Peter's glasses. "I sure wish there was something we could do about those guys," she says, handing the glasses to Peter.</a:t>
            </a:r>
          </a:p>
          <a:p/>
          <a:p>
            <a:r>
              <a:t>FRAME 11: Close-up on Peter's face. "Thanks, Liz," he says appreciatively, and puts on his glasses. </a:t>
            </a:r>
          </a:p>
          <a:p/>
          <a:p>
            <a:r>
              <a:t>FRAME 12: Liz smiles sweetly at Peter. "Don't mention it." </a:t>
            </a:r>
          </a:p>
          <a:p/>
          <a:p>
            <a:r>
              <a:t>FRAME 13: Harry checks his watch. "Come on, we better get to class before we're late." </a:t>
            </a:r>
          </a:p>
          <a:p/>
          <a:p>
            <a:r>
              <a:t>FRAME 14: The three friends head towards the school building, leaving the empty hallway behind.</a:t>
            </a:r>
          </a:p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"Ground Zero: The Oscorp Experiment"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13004800" cy="1300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914400"/>
            <a:ext cx="36576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Panel 1: Wide shot of Manhattan, showing a tall 80-story building with OSCORP INDUSTRIES written at the top.</a:t>
            </a:r>
          </a:p>
          <a:p/>
          <a:p>
            <a:r>
              <a:t>Panel 2: Inside the top floor office, a man is sitting at his desk working. There's a knock on the door.</a:t>
            </a:r>
          </a:p>
          <a:p/>
          <a:p>
            <a:r>
              <a:t>Panel 3: The man answers, "Come in". The door opens, revealing a woman who seems to be his secretary.</a:t>
            </a:r>
          </a:p>
          <a:p/>
          <a:p>
            <a:r>
              <a:t>Panel 4: She tells him, "Mr. Osborn, Dr. Tombs is ready to proceed with the new Tech flight testing." He instructs her to tell Dr. Tombs that he'll be down soon.</a:t>
            </a:r>
          </a:p>
          <a:p/>
          <a:p>
            <a:r>
              <a:t>Panel 5: A closer look at the man, Norman Osborn. He's in his early to mid-forties, well-dressed, clean shaven, with reddish brown hair and green eyes.</a:t>
            </a:r>
          </a:p>
          <a:p/>
          <a:p>
            <a:r>
              <a:t>Panel 6: Norman Osborn exits the elevator into a laboratory. There's a platform surrounded by scientists in lab coats.</a:t>
            </a:r>
          </a:p>
          <a:p/>
          <a:p>
            <a:r>
              <a:t>Panel 7: Norman talks to one of the scientists, Adrian Tombs, an older man in his late forties with dark gray hair.</a:t>
            </a:r>
          </a:p>
          <a:p/>
          <a:p>
            <a:r>
              <a:t>Panel 8: Tombs tells Osborn they're ready to begin. Osborn gives the go-ahead and a man in green body armor stands next to a glider.</a:t>
            </a:r>
          </a:p>
          <a:p/>
          <a:p>
            <a:r>
              <a:t>Panel 9: The test pilot presses buttons on his wrist as the glider starts to hover above everyone.</a:t>
            </a:r>
          </a:p>
          <a:p/>
          <a:p>
            <a:r>
              <a:t>Panel 10: Tombs asks Osborn what he thinks. Osborn says it's better than last time but they still need to do more tests before presenting to the military.</a:t>
            </a:r>
          </a:p>
          <a:p/>
          <a:p>
            <a:r>
              <a:t>Panel 11: Norman then speaks with another scientist, Dr. Mendell Strom, discussing the progress on the OZ formula.</a:t>
            </a:r>
          </a:p>
          <a:p/>
          <a:p>
            <a:r>
              <a:t>Panel 12: They enter a room full of shelves with vials containing a green liquid substance, each labeled 'OZ-003'.</a:t>
            </a:r>
          </a:p>
          <a:p/>
          <a:p>
            <a:r>
              <a:t>Panel 13: Dr. Strom begins testing the OZ formula on two white rats in a specialized container.</a:t>
            </a:r>
          </a:p>
          <a:p/>
          <a:p>
            <a:r>
              <a:t>Panel 14: The rats react badly, their eyes become bloodshot, their fur turns gray, they become deranged and start attacking each other.</a:t>
            </a:r>
          </a:p>
          <a:p/>
          <a:p>
            <a:r>
              <a:t>Panel 15: Norman and Dr. Strom look on in horror as the rats kill each other. Norman demands an explanation but Dr. Strom is clueless.</a:t>
            </a:r>
          </a:p>
          <a:p/>
          <a:p>
            <a:r>
              <a:t>Final Panel: Norman orders Dr. Strom to figure out what went wrong and leaves the room, leaving Dr. Strom alone in the lab.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